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91" r:id="rId23"/>
    <p:sldId id="286" r:id="rId24"/>
    <p:sldId id="287" r:id="rId25"/>
    <p:sldId id="292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21" r:id="rId63"/>
    <p:sldId id="322" r:id="rId64"/>
    <p:sldId id="318" r:id="rId65"/>
    <p:sldId id="319" r:id="rId66"/>
    <p:sldId id="320" r:id="rId67"/>
    <p:sldId id="323" r:id="rId68"/>
    <p:sldId id="33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256" r:id="rId77"/>
    <p:sldId id="331" r:id="rId78"/>
    <p:sldId id="333" r:id="rId79"/>
    <p:sldId id="334" r:id="rId80"/>
    <p:sldId id="335" r:id="rId81"/>
    <p:sldId id="336" r:id="rId82"/>
    <p:sldId id="341" r:id="rId83"/>
    <p:sldId id="337" r:id="rId84"/>
    <p:sldId id="338" r:id="rId85"/>
    <p:sldId id="339" r:id="rId86"/>
    <p:sldId id="34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08-27T08:11:28.2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4373 9157 0,'0'59'31,"0"-30"-15,58 59-16,60 1 0,58-31 15,88 30-15,147-58 16,-59 28-16,235-28 16,-59-30-16,206 0 15,-118 0-15,235 117 16,-293-117-16,29 59 15,-176-59-15,-89 29 16,-204-29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08-27T08:11:31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5224 5840 0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04:28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24575,'14'14'0,"1"0"0,1-1 0,0-1 0,1-1 0,0 0 0,34 15 0,121 37 0,-133-51 0,811 237-1181,-40-14 93,-683-194 1010,683 215-1359,112 34-503,-366-113 1022,-246-70 3040,-189-65-1343,-94-31 434,50 28 0,-1 0 102,-46-26-1315,0-2 0,0-2 0,1 0 0,0-2 0,0-2 0,1 0 0,41-1 0,50-5-1365,-88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06:1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6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3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0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2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8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9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3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1F6F27-EDBA-42B5-A12B-AEC50426752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59BF6D6-90D4-4436-BD08-01CDEA763B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9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51F-2DD8-5DFB-4EBF-878BD5C0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7B44-A3C7-12AB-B2D9-3D37D9E1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A0D99-5093-046D-989F-94999CC5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048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2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1BC5-1A83-EBA9-6BA7-EB973E50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9E118D-F234-A175-D8EF-B2FC577A8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77" y="158621"/>
            <a:ext cx="11689177" cy="5710368"/>
          </a:xfrm>
        </p:spPr>
      </p:pic>
    </p:spTree>
    <p:extLst>
      <p:ext uri="{BB962C8B-B14F-4D97-AF65-F5344CB8AC3E}">
        <p14:creationId xmlns:p14="http://schemas.microsoft.com/office/powerpoint/2010/main" val="34875451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9C51-D7E3-35B0-F959-AFF90DCE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A3024-D838-F7E8-0580-4C091FD3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24" y="167951"/>
            <a:ext cx="11560629" cy="6232849"/>
          </a:xfrm>
        </p:spPr>
      </p:pic>
    </p:spTree>
    <p:extLst>
      <p:ext uri="{BB962C8B-B14F-4D97-AF65-F5344CB8AC3E}">
        <p14:creationId xmlns:p14="http://schemas.microsoft.com/office/powerpoint/2010/main" val="1396476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4908-69E5-977B-FDD3-4A952719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69" y="100668"/>
            <a:ext cx="11526473" cy="6358855"/>
          </a:xfrm>
        </p:spPr>
        <p:txBody>
          <a:bodyPr>
            <a:normAutofit/>
          </a:bodyPr>
          <a:lstStyle/>
          <a:p>
            <a:r>
              <a:rPr lang="en-US" dirty="0"/>
              <a:t>1. Create The VPC – </a:t>
            </a:r>
            <a:r>
              <a:rPr lang="en-US" dirty="0" err="1"/>
              <a:t>DemoVPC</a:t>
            </a:r>
            <a:r>
              <a:rPr lang="en-US" dirty="0"/>
              <a:t> – 10.0.0.0/16</a:t>
            </a:r>
          </a:p>
          <a:p>
            <a:r>
              <a:rPr lang="en-US" dirty="0"/>
              <a:t>2. Create Subnets like Public &amp; private </a:t>
            </a:r>
          </a:p>
          <a:p>
            <a:r>
              <a:rPr lang="en-US" dirty="0"/>
              <a:t> 1. </a:t>
            </a:r>
            <a:r>
              <a:rPr lang="en-US" dirty="0" err="1"/>
              <a:t>PublicSubnetA</a:t>
            </a:r>
            <a:r>
              <a:rPr lang="en-US" dirty="0"/>
              <a:t> : 10.0.0.0/24 , 2. </a:t>
            </a:r>
            <a:r>
              <a:rPr lang="en-US" dirty="0" err="1"/>
              <a:t>PublicSubnetB</a:t>
            </a:r>
            <a:r>
              <a:rPr lang="en-US" dirty="0"/>
              <a:t> : 10.0.1.0/24 ,3. </a:t>
            </a:r>
            <a:r>
              <a:rPr lang="en-US" dirty="0" err="1"/>
              <a:t>PrivateSubnetA</a:t>
            </a:r>
            <a:r>
              <a:rPr lang="en-US" dirty="0"/>
              <a:t> : 10.0.16.0/20</a:t>
            </a:r>
          </a:p>
          <a:p>
            <a:r>
              <a:rPr lang="en-US" dirty="0"/>
              <a:t>4. </a:t>
            </a:r>
            <a:r>
              <a:rPr lang="en-US" dirty="0" err="1"/>
              <a:t>PrivateSubnetB</a:t>
            </a:r>
            <a:r>
              <a:rPr lang="en-US" dirty="0"/>
              <a:t> : 10.0.32.0/20</a:t>
            </a:r>
          </a:p>
          <a:p>
            <a:r>
              <a:rPr lang="en-US" dirty="0"/>
              <a:t>3. Subnets attached to the VPC</a:t>
            </a:r>
          </a:p>
          <a:p>
            <a:r>
              <a:rPr lang="en-US" dirty="0"/>
              <a:t>4.  Internet Gateway (IGW)  EC2 instance in a VPC connect to the Internet</a:t>
            </a:r>
          </a:p>
          <a:p>
            <a:r>
              <a:rPr lang="en-US" dirty="0"/>
              <a:t>-&gt; create EC2 Instance – Network settings -&gt;VPC -&gt;subnet -&gt; auto-assign public IP -&gt; default-&gt; disable -&gt;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 err="1"/>
              <a:t>publicsubnetsA</a:t>
            </a:r>
            <a:r>
              <a:rPr lang="en-US" dirty="0"/>
              <a:t> – select the auto assign – try to connect from web but not working due to IGW not added to </a:t>
            </a:r>
            <a:r>
              <a:rPr lang="en-US" dirty="0" err="1"/>
              <a:t>DemoVPC</a:t>
            </a:r>
            <a:endParaRPr lang="en-US" dirty="0"/>
          </a:p>
          <a:p>
            <a:r>
              <a:rPr lang="en-US" dirty="0"/>
              <a:t>5.Create Internet Gateway name like </a:t>
            </a:r>
            <a:r>
              <a:rPr lang="en-US" dirty="0" err="1"/>
              <a:t>DemoIGW</a:t>
            </a:r>
            <a:r>
              <a:rPr lang="en-US" dirty="0"/>
              <a:t> -&gt; state is Detached -&gt; actions -&gt; </a:t>
            </a:r>
            <a:r>
              <a:rPr lang="en-US" dirty="0" err="1"/>
              <a:t>attache</a:t>
            </a:r>
            <a:r>
              <a:rPr lang="en-US" dirty="0"/>
              <a:t> </a:t>
            </a:r>
            <a:r>
              <a:rPr lang="en-US" dirty="0" err="1"/>
              <a:t>demovpc</a:t>
            </a:r>
            <a:endParaRPr lang="en-US" dirty="0"/>
          </a:p>
          <a:p>
            <a:r>
              <a:rPr lang="en-US" dirty="0"/>
              <a:t>6.Create Route Tables -&gt; </a:t>
            </a:r>
            <a:r>
              <a:rPr lang="en-US" dirty="0" err="1"/>
              <a:t>PublicRouteTable</a:t>
            </a:r>
            <a:r>
              <a:rPr lang="en-US" dirty="0"/>
              <a:t> &amp; </a:t>
            </a:r>
            <a:r>
              <a:rPr lang="en-US" dirty="0" err="1"/>
              <a:t>PrivateRouteTable</a:t>
            </a:r>
            <a:r>
              <a:rPr lang="en-US" dirty="0"/>
              <a:t> and assign it to vpc and -&gt; subnet association – </a:t>
            </a:r>
            <a:r>
              <a:rPr lang="en-US" dirty="0" err="1"/>
              <a:t>PublicRT</a:t>
            </a:r>
            <a:r>
              <a:rPr lang="en-US" dirty="0"/>
              <a:t> to Public subnets &amp; </a:t>
            </a:r>
            <a:r>
              <a:rPr lang="en-US" dirty="0" err="1"/>
              <a:t>PrivateRT</a:t>
            </a:r>
            <a:endParaRPr lang="en-US" dirty="0"/>
          </a:p>
          <a:p>
            <a:r>
              <a:rPr lang="en-US" dirty="0"/>
              <a:t>Public </a:t>
            </a:r>
            <a:r>
              <a:rPr lang="en-US" dirty="0" err="1"/>
              <a:t>routeTable</a:t>
            </a:r>
            <a:r>
              <a:rPr lang="en-US" dirty="0"/>
              <a:t> – Routes – edit routes -&gt; add 0.0.0.0/0 -&gt; add </a:t>
            </a:r>
            <a:r>
              <a:rPr lang="en-US" dirty="0" err="1"/>
              <a:t>demoigw</a:t>
            </a:r>
            <a:r>
              <a:rPr lang="en-US" dirty="0"/>
              <a:t> -&gt; save the changes and connect the instance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36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F435-A7C0-F418-11C1-D7CBBCBC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0EC6D-E502-C986-7CEA-FEE827F80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CF45D-F44F-B933-ABE8-BBD88C00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117447"/>
            <a:ext cx="11905862" cy="61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9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4BBC1-83F6-E336-1500-B21077D0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952" y="643467"/>
            <a:ext cx="9854095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78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1314-12C0-EE29-AF41-5508A9EC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2720D-D6E8-C64A-1CEF-1EC4D4DF7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1120"/>
            <a:ext cx="11694160" cy="623823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A63B3B-F4D5-1182-8C7F-6A7087B44657}"/>
                  </a:ext>
                </a:extLst>
              </p14:cNvPr>
              <p14:cNvContentPartPr/>
              <p14:nvPr/>
            </p14:nvContentPartPr>
            <p14:xfrm>
              <a:off x="4927360" y="3220080"/>
              <a:ext cx="1976400" cy="62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A63B3B-F4D5-1182-8C7F-6A7087B446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8720" y="3211080"/>
                <a:ext cx="1994040" cy="6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085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5E25-917D-3D36-3DDA-A291E98C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8C53-5B9C-3DC6-AEC8-59D8EBD7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20D6CA-9222-A6BC-3F83-7503CE8D8BFD}"/>
                  </a:ext>
                </a:extLst>
              </p14:cNvPr>
              <p14:cNvContentPartPr/>
              <p14:nvPr/>
            </p14:nvContentPartPr>
            <p14:xfrm>
              <a:off x="2657445" y="334294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20D6CA-9222-A6BC-3F83-7503CE8D8B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445" y="333394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CC79A0-7B71-4A8A-A548-680C2AF78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3040"/>
            <a:ext cx="12039600" cy="6167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606DB-B1CA-B5DB-8B22-6B743AA2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56"/>
            <a:ext cx="12192000" cy="63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3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1733-5E5D-CE42-2C21-5491702D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09E70-CBCE-F758-63B3-03CB317F9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213360"/>
            <a:ext cx="11846560" cy="6055359"/>
          </a:xfrm>
        </p:spPr>
      </p:pic>
    </p:spTree>
    <p:extLst>
      <p:ext uri="{BB962C8B-B14F-4D97-AF65-F5344CB8AC3E}">
        <p14:creationId xmlns:p14="http://schemas.microsoft.com/office/powerpoint/2010/main" val="42449040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4512-66D3-5BEA-C877-D7594E20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D65E2-C6F6-042A-F873-0E08E8AF3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08" y="286603"/>
            <a:ext cx="11573051" cy="5951637"/>
          </a:xfrm>
        </p:spPr>
      </p:pic>
    </p:spTree>
    <p:extLst>
      <p:ext uri="{BB962C8B-B14F-4D97-AF65-F5344CB8AC3E}">
        <p14:creationId xmlns:p14="http://schemas.microsoft.com/office/powerpoint/2010/main" val="17335456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1CE-D8AC-AB09-93C0-CB97BB7D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B0DB7D-497D-E045-8D24-B804BB739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64" y="101600"/>
            <a:ext cx="11913295" cy="6309360"/>
          </a:xfrm>
        </p:spPr>
      </p:pic>
    </p:spTree>
    <p:extLst>
      <p:ext uri="{BB962C8B-B14F-4D97-AF65-F5344CB8AC3E}">
        <p14:creationId xmlns:p14="http://schemas.microsoft.com/office/powerpoint/2010/main" val="20701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1419-456C-3F6F-F855-3ED48DE9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96A07-F889-CEC2-52B2-82F84C56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6603"/>
            <a:ext cx="11257280" cy="6043077"/>
          </a:xfrm>
        </p:spPr>
      </p:pic>
    </p:spTree>
    <p:extLst>
      <p:ext uri="{BB962C8B-B14F-4D97-AF65-F5344CB8AC3E}">
        <p14:creationId xmlns:p14="http://schemas.microsoft.com/office/powerpoint/2010/main" val="381949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0945-15A4-6100-2C36-F2832471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790F-8885-0C4D-B398-3CF1F152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C657-86D1-9708-38E9-89CE75ED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224" y="214719"/>
            <a:ext cx="12192000" cy="64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74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AD5F-EB07-7803-671E-756A4AB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D6589-8DE8-45AF-BE41-0091EC45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" y="286603"/>
            <a:ext cx="11450320" cy="6032917"/>
          </a:xfrm>
        </p:spPr>
      </p:pic>
    </p:spTree>
    <p:extLst>
      <p:ext uri="{BB962C8B-B14F-4D97-AF65-F5344CB8AC3E}">
        <p14:creationId xmlns:p14="http://schemas.microsoft.com/office/powerpoint/2010/main" val="34357382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1F2C-A9A2-0041-619B-FD91E1A0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A595A-DD35-C04A-17DE-831F90463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76" y="203200"/>
            <a:ext cx="11806524" cy="6095999"/>
          </a:xfrm>
        </p:spPr>
      </p:pic>
    </p:spTree>
    <p:extLst>
      <p:ext uri="{BB962C8B-B14F-4D97-AF65-F5344CB8AC3E}">
        <p14:creationId xmlns:p14="http://schemas.microsoft.com/office/powerpoint/2010/main" val="23852562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EC36-1577-47F2-605D-EBB5B730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C6B8-81ED-8A77-B421-E90E3A2AE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E06E-A9FA-6670-8085-66751BF9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52400"/>
            <a:ext cx="11439525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865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B81-148D-EAB5-4FC9-4AFD8214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02B2B-E67F-08EF-FBB2-2A71752E3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" y="111760"/>
            <a:ext cx="11805920" cy="6146799"/>
          </a:xfrm>
        </p:spPr>
      </p:pic>
    </p:spTree>
    <p:extLst>
      <p:ext uri="{BB962C8B-B14F-4D97-AF65-F5344CB8AC3E}">
        <p14:creationId xmlns:p14="http://schemas.microsoft.com/office/powerpoint/2010/main" val="22721756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268B-ECBF-9C3B-4302-774E4665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D86B-A121-9759-E24D-AA677608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2F465-EB25-4B1E-760A-F1FF1565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3200"/>
            <a:ext cx="11633199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83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D9F2-EDC2-5408-5CBC-1089625E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30A1-63F5-9BE6-0BCD-130D9C38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D2342-CAD5-6DC4-AF63-7AB74C52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72720"/>
            <a:ext cx="12019280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14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1BF4-5621-FF2A-EA89-366C11E8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8048-8C8A-C631-84BA-378A63CB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47935-8326-B8F0-B66B-9CFB62D0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61925"/>
            <a:ext cx="116871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07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D956-9BA7-845A-FF96-80D67C78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AA4D-D84B-3FB1-2C32-4C1BD68C5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9364D-7D80-C35F-B7A1-A95B0702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93040"/>
            <a:ext cx="11643360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6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4825-911F-7DD4-5330-B263A389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185A-0A3D-6E21-A1BF-C71D5076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4515B-5673-4C83-FBC9-73588DD9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42875"/>
            <a:ext cx="11328400" cy="6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90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8C36-D91F-971C-5DA5-4A51DF9D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09C4-ADAB-B67D-9B2C-BEC793100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48E50-F7AE-00AD-FE13-5CD1B796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80975"/>
            <a:ext cx="11630025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EF26-E443-7E68-B040-F1A1410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EBBFE-33D4-99B7-7B24-AA9AEC0BA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35" y="177283"/>
            <a:ext cx="11672596" cy="60835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3AF3E-F27A-6564-3D3B-239DB41C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112"/>
            <a:ext cx="11968065" cy="62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03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2D44-E695-BC5C-EA22-7C8FC9E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BC3A-937D-1DF3-1081-36A227CA6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A305-78D1-2186-3FD1-36B4B888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23825"/>
            <a:ext cx="11785599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41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A3DA-1D00-AAB1-0028-3142DCFA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41840-8E63-6D61-C514-08D9677E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46633-0832-D179-B578-94E1024F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7" y="139959"/>
            <a:ext cx="11084766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326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6198-17B3-A377-CFB9-DC652384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B1392-931F-8567-1327-FAA5BE2E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04184-4D94-5990-0A0A-E4ACD22C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205273"/>
            <a:ext cx="11467321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94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8938-B0A7-118D-F2EE-86F2E772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8F4F5-5C10-5134-6AFF-E81199421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08" y="111967"/>
            <a:ext cx="11616611" cy="5757021"/>
          </a:xfrm>
        </p:spPr>
      </p:pic>
    </p:spTree>
    <p:extLst>
      <p:ext uri="{BB962C8B-B14F-4D97-AF65-F5344CB8AC3E}">
        <p14:creationId xmlns:p14="http://schemas.microsoft.com/office/powerpoint/2010/main" val="35534033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4A32-E734-B546-8AE1-EDACEE4E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6FFA-F4D2-F86A-8DEF-B5CB00C3B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A3476-C92E-165A-0CAB-748735CB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184558"/>
            <a:ext cx="11752975" cy="59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799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9263-2FBD-ED64-E265-017F4100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0B69F-C4D7-4DA6-B963-B8724D03A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55" y="186613"/>
            <a:ext cx="11187404" cy="6018244"/>
          </a:xfrm>
        </p:spPr>
      </p:pic>
    </p:spTree>
    <p:extLst>
      <p:ext uri="{BB962C8B-B14F-4D97-AF65-F5344CB8AC3E}">
        <p14:creationId xmlns:p14="http://schemas.microsoft.com/office/powerpoint/2010/main" val="19812926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9190-DF48-83EC-3138-C6747D7C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3DD9F-6873-B48A-B076-1D065B9D8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13" y="286603"/>
            <a:ext cx="11467750" cy="5582385"/>
          </a:xfrm>
        </p:spPr>
      </p:pic>
    </p:spTree>
    <p:extLst>
      <p:ext uri="{BB962C8B-B14F-4D97-AF65-F5344CB8AC3E}">
        <p14:creationId xmlns:p14="http://schemas.microsoft.com/office/powerpoint/2010/main" val="18086084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4696-1B38-45C4-3EFC-00FBE4AB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EA196-1FF3-1569-3D05-4A3667BA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5" y="74645"/>
            <a:ext cx="11958735" cy="6419461"/>
          </a:xfrm>
        </p:spPr>
      </p:pic>
    </p:spTree>
    <p:extLst>
      <p:ext uri="{BB962C8B-B14F-4D97-AF65-F5344CB8AC3E}">
        <p14:creationId xmlns:p14="http://schemas.microsoft.com/office/powerpoint/2010/main" val="3624439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3A3A-118E-6056-993B-B15DE3E0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3960E-2554-3925-27FA-12CE1EDFE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70" y="100668"/>
            <a:ext cx="11551640" cy="6174297"/>
          </a:xfrm>
        </p:spPr>
      </p:pic>
    </p:spTree>
    <p:extLst>
      <p:ext uri="{BB962C8B-B14F-4D97-AF65-F5344CB8AC3E}">
        <p14:creationId xmlns:p14="http://schemas.microsoft.com/office/powerpoint/2010/main" val="649646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1D9-7169-B32C-B0EE-374BFA9A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2236-77B4-069A-4538-4B4700DD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DF6ED-AE55-1436-40CB-A5AE7D98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30628"/>
            <a:ext cx="12011025" cy="62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CE1B-0A4C-898B-BD46-4ABA663B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95943-718B-3C1C-18B4-15104D34D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6" y="177282"/>
            <a:ext cx="11719249" cy="582230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A329BE-C8D7-4AC3-9E75-291E63826C24}"/>
                  </a:ext>
                </a:extLst>
              </p14:cNvPr>
              <p14:cNvContentPartPr/>
              <p14:nvPr/>
            </p14:nvContentPartPr>
            <p14:xfrm>
              <a:off x="1574280" y="3296520"/>
              <a:ext cx="2409120" cy="26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A329BE-C8D7-4AC3-9E75-291E63826C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440" y="3233160"/>
                <a:ext cx="24404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2EE081-E611-A3ED-9F54-93DA41F13A3D}"/>
                  </a:ext>
                </a:extLst>
              </p14:cNvPr>
              <p14:cNvContentPartPr/>
              <p14:nvPr/>
            </p14:nvContentPartPr>
            <p14:xfrm>
              <a:off x="1880640" y="21024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2EE081-E611-A3ED-9F54-93DA41F13A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4800" y="203904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7429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4339-12F2-743A-ADF5-C39DC5A7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12C2-706B-E4C7-80F7-46B36925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8C9BA-85E5-F3AB-5E2B-88D6CA0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167780"/>
            <a:ext cx="11635530" cy="60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4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3360-23F2-BCFD-8096-D7243821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EF56B-0D9F-EA3C-4E6F-2CC3F236F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6" y="149290"/>
            <a:ext cx="11622433" cy="6186195"/>
          </a:xfrm>
        </p:spPr>
      </p:pic>
    </p:spTree>
    <p:extLst>
      <p:ext uri="{BB962C8B-B14F-4D97-AF65-F5344CB8AC3E}">
        <p14:creationId xmlns:p14="http://schemas.microsoft.com/office/powerpoint/2010/main" val="33120117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2DFE-EE0D-5EE8-C91E-7E4DF9E4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C52C4-9A84-C657-6413-5C00FAE0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48" y="100669"/>
            <a:ext cx="11848051" cy="5768320"/>
          </a:xfrm>
        </p:spPr>
      </p:pic>
    </p:spTree>
    <p:extLst>
      <p:ext uri="{BB962C8B-B14F-4D97-AF65-F5344CB8AC3E}">
        <p14:creationId xmlns:p14="http://schemas.microsoft.com/office/powerpoint/2010/main" val="136588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08D3-73DC-A15C-2E5F-F7409FBE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4905-A274-2938-FA23-11CE0D63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CE783-B4CD-CC87-C28C-CC2F3D1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9290"/>
            <a:ext cx="11706225" cy="60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4CAD-6B3E-E58D-3B17-5F777F8C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6C4FE-7309-0878-235D-9F3E67CEA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39959"/>
            <a:ext cx="11346024" cy="5729029"/>
          </a:xfrm>
        </p:spPr>
      </p:pic>
    </p:spTree>
    <p:extLst>
      <p:ext uri="{BB962C8B-B14F-4D97-AF65-F5344CB8AC3E}">
        <p14:creationId xmlns:p14="http://schemas.microsoft.com/office/powerpoint/2010/main" val="396138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FA6A-BE86-0CED-5F7E-58184003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4410E-B0E8-29F4-3DEA-388F728E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80" y="149290"/>
            <a:ext cx="11644603" cy="5980921"/>
          </a:xfrm>
        </p:spPr>
      </p:pic>
    </p:spTree>
    <p:extLst>
      <p:ext uri="{BB962C8B-B14F-4D97-AF65-F5344CB8AC3E}">
        <p14:creationId xmlns:p14="http://schemas.microsoft.com/office/powerpoint/2010/main" val="382868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0212-5290-59DC-E4E5-66EA27AD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DFF0B-161C-6AB3-1D6E-FE37282E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13" y="-183891"/>
            <a:ext cx="11700587" cy="5906278"/>
          </a:xfrm>
        </p:spPr>
      </p:pic>
    </p:spTree>
    <p:extLst>
      <p:ext uri="{BB962C8B-B14F-4D97-AF65-F5344CB8AC3E}">
        <p14:creationId xmlns:p14="http://schemas.microsoft.com/office/powerpoint/2010/main" val="286004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E062-DDBC-55D6-32E2-0932A776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EE3AC-8C90-BF78-03F5-BEA47ECE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7" y="121299"/>
            <a:ext cx="11989836" cy="6083558"/>
          </a:xfrm>
        </p:spPr>
      </p:pic>
    </p:spTree>
    <p:extLst>
      <p:ext uri="{BB962C8B-B14F-4D97-AF65-F5344CB8AC3E}">
        <p14:creationId xmlns:p14="http://schemas.microsoft.com/office/powerpoint/2010/main" val="147596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4D2-9906-404C-DB5A-3F63B689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46FE7-372F-8B5D-70DF-C7B69CB18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3" y="74645"/>
            <a:ext cx="11877869" cy="6279502"/>
          </a:xfrm>
        </p:spPr>
      </p:pic>
    </p:spTree>
    <p:extLst>
      <p:ext uri="{BB962C8B-B14F-4D97-AF65-F5344CB8AC3E}">
        <p14:creationId xmlns:p14="http://schemas.microsoft.com/office/powerpoint/2010/main" val="308138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6923-A272-1ACB-C833-72F694F5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6519A-E2CF-5DB2-1E7B-C5266B5C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79501"/>
          </a:xfrm>
        </p:spPr>
      </p:pic>
    </p:spTree>
    <p:extLst>
      <p:ext uri="{BB962C8B-B14F-4D97-AF65-F5344CB8AC3E}">
        <p14:creationId xmlns:p14="http://schemas.microsoft.com/office/powerpoint/2010/main" val="377340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6D40-FBA9-B98D-3449-C2CAE73D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3B3A-1EFD-4AF3-9106-50499D577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326154"/>
          </a:xfrm>
        </p:spPr>
      </p:pic>
    </p:spTree>
    <p:extLst>
      <p:ext uri="{BB962C8B-B14F-4D97-AF65-F5344CB8AC3E}">
        <p14:creationId xmlns:p14="http://schemas.microsoft.com/office/powerpoint/2010/main" val="258041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6A9C-820D-6591-9613-C962CC13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8F1FF-96B9-D7AF-53D1-8ABB3956C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57787" cy="6251510"/>
          </a:xfrm>
        </p:spPr>
      </p:pic>
    </p:spTree>
    <p:extLst>
      <p:ext uri="{BB962C8B-B14F-4D97-AF65-F5344CB8AC3E}">
        <p14:creationId xmlns:p14="http://schemas.microsoft.com/office/powerpoint/2010/main" val="197904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DAC18-42BE-1211-68BE-83987C4F8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6" b="172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B1C49-0D56-C649-2BAD-4CD06584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881" y="5120640"/>
            <a:ext cx="7288715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Features of Ansible</a:t>
            </a: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6467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8FDD9-7732-AB4B-8FDF-40CD5B601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1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055C1-A7C9-12EF-931D-D2D7A2B1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Ansible Architecture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5E8DD-01AF-01CA-8D76-EB5A57B8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082"/>
            <a:ext cx="12192000" cy="50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00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5DCD-B828-0892-92E8-D777F077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5252E-3F53-795C-2643-0A1E489B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55" y="102637"/>
            <a:ext cx="11730112" cy="6064898"/>
          </a:xfrm>
        </p:spPr>
      </p:pic>
    </p:spTree>
    <p:extLst>
      <p:ext uri="{BB962C8B-B14F-4D97-AF65-F5344CB8AC3E}">
        <p14:creationId xmlns:p14="http://schemas.microsoft.com/office/powerpoint/2010/main" val="275078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C168-138D-B41A-46AF-4A751932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4CBF21-11A1-F039-C80B-B01ED82C1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40" y="111967"/>
            <a:ext cx="11691257" cy="6158204"/>
          </a:xfrm>
        </p:spPr>
      </p:pic>
    </p:spTree>
    <p:extLst>
      <p:ext uri="{BB962C8B-B14F-4D97-AF65-F5344CB8AC3E}">
        <p14:creationId xmlns:p14="http://schemas.microsoft.com/office/powerpoint/2010/main" val="213277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CCC6-B6E4-F470-D4CE-59DA1A87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20CE4-06DB-11A7-A773-1322FFA82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" y="111967"/>
            <a:ext cx="11896529" cy="5757021"/>
          </a:xfrm>
        </p:spPr>
      </p:pic>
    </p:spTree>
    <p:extLst>
      <p:ext uri="{BB962C8B-B14F-4D97-AF65-F5344CB8AC3E}">
        <p14:creationId xmlns:p14="http://schemas.microsoft.com/office/powerpoint/2010/main" val="68943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A4981-3ED3-72EF-9DD7-59DBF5D1C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095" y="1846263"/>
            <a:ext cx="7824135" cy="4022725"/>
          </a:xfrm>
        </p:spPr>
      </p:pic>
    </p:spTree>
    <p:extLst>
      <p:ext uri="{BB962C8B-B14F-4D97-AF65-F5344CB8AC3E}">
        <p14:creationId xmlns:p14="http://schemas.microsoft.com/office/powerpoint/2010/main" val="15999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E8AE7-AA75-9538-42F5-F30FF6FE1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863" y="914400"/>
            <a:ext cx="9748057" cy="5374507"/>
          </a:xfrm>
        </p:spPr>
      </p:pic>
    </p:spTree>
    <p:extLst>
      <p:ext uri="{BB962C8B-B14F-4D97-AF65-F5344CB8AC3E}">
        <p14:creationId xmlns:p14="http://schemas.microsoft.com/office/powerpoint/2010/main" val="380813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194ED-F34B-6469-7DBB-7C76B6796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48" y="1011981"/>
            <a:ext cx="9794572" cy="5159418"/>
          </a:xfrm>
        </p:spPr>
      </p:pic>
    </p:spTree>
    <p:extLst>
      <p:ext uri="{BB962C8B-B14F-4D97-AF65-F5344CB8AC3E}">
        <p14:creationId xmlns:p14="http://schemas.microsoft.com/office/powerpoint/2010/main" val="362597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11CE78-21E4-9D7E-44FE-F95EF377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050" y="352566"/>
            <a:ext cx="10374313" cy="5440080"/>
          </a:xfrm>
        </p:spPr>
      </p:pic>
    </p:spTree>
    <p:extLst>
      <p:ext uri="{BB962C8B-B14F-4D97-AF65-F5344CB8AC3E}">
        <p14:creationId xmlns:p14="http://schemas.microsoft.com/office/powerpoint/2010/main" val="12311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3EAB-8AD2-4BE2-E3CE-FF3BFD2F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1D66A-E87C-329D-BB64-6C2A4F5D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02" y="118652"/>
            <a:ext cx="11327363" cy="5582385"/>
          </a:xfrm>
        </p:spPr>
      </p:pic>
    </p:spTree>
    <p:extLst>
      <p:ext uri="{BB962C8B-B14F-4D97-AF65-F5344CB8AC3E}">
        <p14:creationId xmlns:p14="http://schemas.microsoft.com/office/powerpoint/2010/main" val="375561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C011-4C69-AB5F-FE7C-6136C3CF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6DAE9-0624-FE11-4BAD-B29E61EB9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12" y="182880"/>
            <a:ext cx="11374387" cy="5249229"/>
          </a:xfrm>
        </p:spPr>
      </p:pic>
    </p:spTree>
    <p:extLst>
      <p:ext uri="{BB962C8B-B14F-4D97-AF65-F5344CB8AC3E}">
        <p14:creationId xmlns:p14="http://schemas.microsoft.com/office/powerpoint/2010/main" val="2828698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92AC-D4F9-E360-D2CE-17CF1B72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6ACFD-D8DC-4625-8D71-291D8C87C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" y="182881"/>
            <a:ext cx="11216640" cy="5686108"/>
          </a:xfrm>
        </p:spPr>
      </p:pic>
    </p:spTree>
    <p:extLst>
      <p:ext uri="{BB962C8B-B14F-4D97-AF65-F5344CB8AC3E}">
        <p14:creationId xmlns:p14="http://schemas.microsoft.com/office/powerpoint/2010/main" val="40366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D1C4-0BB7-AD30-7253-E50DF7CB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688E2-98D2-8ABA-45F0-9646519A0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" y="286603"/>
            <a:ext cx="11765280" cy="5582385"/>
          </a:xfrm>
        </p:spPr>
      </p:pic>
    </p:spTree>
    <p:extLst>
      <p:ext uri="{BB962C8B-B14F-4D97-AF65-F5344CB8AC3E}">
        <p14:creationId xmlns:p14="http://schemas.microsoft.com/office/powerpoint/2010/main" val="62077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A68F-D3C1-D32B-908E-F079575F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70FF4-8BEC-DAA4-B74D-B769E9C7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03760" cy="6278879"/>
          </a:xfrm>
        </p:spPr>
      </p:pic>
    </p:spTree>
    <p:extLst>
      <p:ext uri="{BB962C8B-B14F-4D97-AF65-F5344CB8AC3E}">
        <p14:creationId xmlns:p14="http://schemas.microsoft.com/office/powerpoint/2010/main" val="1153014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EDD62-37FB-E467-8D2A-676D44DD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4" y="190500"/>
            <a:ext cx="11782425" cy="5848349"/>
          </a:xfrm>
        </p:spPr>
      </p:pic>
    </p:spTree>
    <p:extLst>
      <p:ext uri="{BB962C8B-B14F-4D97-AF65-F5344CB8AC3E}">
        <p14:creationId xmlns:p14="http://schemas.microsoft.com/office/powerpoint/2010/main" val="267860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E588-011C-0C76-CBC6-8283C47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129F5-AE4E-C9CC-B515-652D1114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485" y="0"/>
            <a:ext cx="12224485" cy="6192798"/>
          </a:xfrm>
        </p:spPr>
      </p:pic>
    </p:spTree>
    <p:extLst>
      <p:ext uri="{BB962C8B-B14F-4D97-AF65-F5344CB8AC3E}">
        <p14:creationId xmlns:p14="http://schemas.microsoft.com/office/powerpoint/2010/main" val="419304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8ADB-85C2-AF95-2D51-1C757C3F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622244-3C6A-3E43-8C56-96CB3216D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00C0F-D7B4-FE31-602A-BB577F18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57198"/>
            <a:ext cx="10058400" cy="52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5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40F9-C10C-3831-32DC-60FF1E4D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9A68-27AB-60C2-44AC-C83AD4D28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D9D1-443E-A940-BB83-2792F716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11968"/>
            <a:ext cx="10029825" cy="54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AA84-D9A0-8A05-328F-0E6F4D31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B458-98E2-2C29-BCEC-9642CC1C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2A21D-B445-48A5-D718-27A3444E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0"/>
            <a:ext cx="1020127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4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D672-FE13-58D8-77CA-393F1DC7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BB32A-3832-8563-14A8-EBDCCDC74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31" y="121298"/>
            <a:ext cx="11327363" cy="5747691"/>
          </a:xfrm>
        </p:spPr>
      </p:pic>
    </p:spTree>
    <p:extLst>
      <p:ext uri="{BB962C8B-B14F-4D97-AF65-F5344CB8AC3E}">
        <p14:creationId xmlns:p14="http://schemas.microsoft.com/office/powerpoint/2010/main" val="100816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7BA0-67FF-5340-A531-AC39B971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6C98E-F3F6-E893-FD5F-D194F260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73" y="121298"/>
            <a:ext cx="11933853" cy="6186195"/>
          </a:xfrm>
        </p:spPr>
      </p:pic>
    </p:spTree>
    <p:extLst>
      <p:ext uri="{BB962C8B-B14F-4D97-AF65-F5344CB8AC3E}">
        <p14:creationId xmlns:p14="http://schemas.microsoft.com/office/powerpoint/2010/main" val="500899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732D-297B-722D-EC1C-76492088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95072-473C-E76D-6B8E-CEF757B1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6BDD0-1050-7A57-CCE8-CD116F30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167951"/>
            <a:ext cx="11252718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90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D539-3E2B-6C7E-573E-A583B3DC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BC02-CB7B-4B7C-4DB3-7C89DF54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190ED-67D9-23D1-246A-E4F8BB26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5" y="93306"/>
            <a:ext cx="11112759" cy="59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6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8C4-EDE2-04A7-A9BC-7CB7B74F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0B3A41-0A76-FCD3-7735-7829A76B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2" y="186612"/>
            <a:ext cx="11318033" cy="6116233"/>
          </a:xfrm>
        </p:spPr>
      </p:pic>
    </p:spTree>
    <p:extLst>
      <p:ext uri="{BB962C8B-B14F-4D97-AF65-F5344CB8AC3E}">
        <p14:creationId xmlns:p14="http://schemas.microsoft.com/office/powerpoint/2010/main" val="181935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005D-8B45-274F-6989-7385955F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D5FC-2D7D-32BD-BCC2-47A637FB1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2E0A9-6C8F-AD99-1753-5B340B72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1" y="130629"/>
            <a:ext cx="10963469" cy="60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4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741D-4EE4-1E25-2755-4A3AAAD4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D45F-1197-2A62-10B2-93B65411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B7F9B-523F-2D70-1653-BB5D59C4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7"/>
            <a:ext cx="12192000" cy="65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94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CE4D-C3B4-E8E9-9A0C-96232A28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CEDE-4C7A-CAEA-5956-BAE6CEE1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6A83A-4EE3-7228-DD69-F0BE86D6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3976"/>
            <a:ext cx="11681927" cy="62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D35D-FA88-60C0-622B-F1C20B9A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277A-54AD-98C8-1C2D-98351A97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F352-9E03-5B69-5507-A7897440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77282"/>
            <a:ext cx="10172700" cy="59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3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F35E-0937-6922-7A8B-FED02F03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A3787-879D-98AA-36C9-739873B5B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4" y="111966"/>
            <a:ext cx="10935476" cy="5915609"/>
          </a:xfrm>
        </p:spPr>
      </p:pic>
    </p:spTree>
    <p:extLst>
      <p:ext uri="{BB962C8B-B14F-4D97-AF65-F5344CB8AC3E}">
        <p14:creationId xmlns:p14="http://schemas.microsoft.com/office/powerpoint/2010/main" val="1695441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5F54-D9DB-7658-4EEE-440B2E3F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42BE-EE86-76F7-10E4-E1922660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2D63E-22D4-6ADA-87A8-F4B43269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195943"/>
            <a:ext cx="11019453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5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1CC6-E4F8-54FE-9C19-BE3CA06C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0B6F-7587-7EDD-4F63-97D60C01F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55" y="186613"/>
            <a:ext cx="10524931" cy="6083558"/>
          </a:xfrm>
        </p:spPr>
      </p:pic>
    </p:spTree>
    <p:extLst>
      <p:ext uri="{BB962C8B-B14F-4D97-AF65-F5344CB8AC3E}">
        <p14:creationId xmlns:p14="http://schemas.microsoft.com/office/powerpoint/2010/main" val="276423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BA27-9185-4FEC-BB04-907FC62F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E055F-793A-8936-9E67-D594BB61A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3" y="286603"/>
            <a:ext cx="11635274" cy="5582385"/>
          </a:xfrm>
        </p:spPr>
      </p:pic>
    </p:spTree>
    <p:extLst>
      <p:ext uri="{BB962C8B-B14F-4D97-AF65-F5344CB8AC3E}">
        <p14:creationId xmlns:p14="http://schemas.microsoft.com/office/powerpoint/2010/main" val="2341052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C9C7-E2EC-689B-C758-C2AD90AC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9F0AC-F3C4-499D-498A-C8B82332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88" y="214605"/>
            <a:ext cx="10814179" cy="5654384"/>
          </a:xfrm>
        </p:spPr>
      </p:pic>
    </p:spTree>
    <p:extLst>
      <p:ext uri="{BB962C8B-B14F-4D97-AF65-F5344CB8AC3E}">
        <p14:creationId xmlns:p14="http://schemas.microsoft.com/office/powerpoint/2010/main" val="3799955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E46F-306D-4314-BA7F-DE9A5C35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E0A75-75C2-B896-3C8A-CD2BB10F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96" y="93307"/>
            <a:ext cx="10711543" cy="5712182"/>
          </a:xfrm>
        </p:spPr>
      </p:pic>
    </p:spTree>
    <p:extLst>
      <p:ext uri="{BB962C8B-B14F-4D97-AF65-F5344CB8AC3E}">
        <p14:creationId xmlns:p14="http://schemas.microsoft.com/office/powerpoint/2010/main" val="594282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27E5-3C7A-D2B4-07B7-9BDCC5F0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2F3-7DC5-FF9E-D365-C8E78E9C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6428-A9AE-2DB4-8148-D9DF87DD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286604"/>
            <a:ext cx="10393680" cy="56712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52A296-0DD4-BC16-0C78-802E47B86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54"/>
    </mc:Choice>
    <mc:Fallback xmlns="">
      <p:transition spd="slow" advTm="18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894B-2A2E-25C3-8FB3-EC60561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307BA-CCC0-2272-5349-6F5C3AAC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E976A-A1A8-C495-3A66-71A92E78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86613"/>
            <a:ext cx="10409076" cy="5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33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D1A4-43A5-5D79-59F2-46807B62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A1B35-4C09-C792-772C-A9DEBBF0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7B85-DA79-5EFE-9241-DFBE8B4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49291"/>
            <a:ext cx="11411339" cy="60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1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0B2A-2662-2439-8C0B-AC0E39D1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EF04-D7D1-24A5-EC61-43FD3EDB1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713B-95F4-BA62-ED87-17F94B10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2" y="139959"/>
            <a:ext cx="10935477" cy="5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6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41F8-5D90-9DF9-4025-ED40AA92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12E08-A875-C352-0BCF-D33BE1796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" y="80551"/>
            <a:ext cx="11597951" cy="6208282"/>
          </a:xfrm>
        </p:spPr>
      </p:pic>
    </p:spTree>
    <p:extLst>
      <p:ext uri="{BB962C8B-B14F-4D97-AF65-F5344CB8AC3E}">
        <p14:creationId xmlns:p14="http://schemas.microsoft.com/office/powerpoint/2010/main" val="1410944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C5CD-FD0C-7ECE-B278-7285C051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4744-D014-303F-1BD4-B774A6F0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9B760-40D3-4F20-1309-91A8E5FB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201719"/>
            <a:ext cx="11346025" cy="60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42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2789-9684-494F-307B-B0A7A3EE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F411-49FB-2E31-4668-EA94ED62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24A54-DDE8-10DE-2052-3C020880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93306"/>
            <a:ext cx="11775232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7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214-46C4-2020-14FC-02258554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8E1C0-BE10-4140-59CD-DEFB9BF0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8E96-450C-FEEB-B545-4460C12D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167952"/>
            <a:ext cx="11588620" cy="59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0B17-373B-41D2-33B1-679D1241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083FE-DB19-A851-4710-86112367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177283"/>
            <a:ext cx="11318031" cy="5962260"/>
          </a:xfrm>
        </p:spPr>
      </p:pic>
    </p:spTree>
    <p:extLst>
      <p:ext uri="{BB962C8B-B14F-4D97-AF65-F5344CB8AC3E}">
        <p14:creationId xmlns:p14="http://schemas.microsoft.com/office/powerpoint/2010/main" val="560355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BC87-C8BC-C098-0842-AD2AA267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AB531-1F11-37F8-2833-F8379666D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47" y="186613"/>
            <a:ext cx="11402008" cy="5682376"/>
          </a:xfrm>
        </p:spPr>
      </p:pic>
    </p:spTree>
    <p:extLst>
      <p:ext uri="{BB962C8B-B14F-4D97-AF65-F5344CB8AC3E}">
        <p14:creationId xmlns:p14="http://schemas.microsoft.com/office/powerpoint/2010/main" val="1338470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B1C8-15CD-E6E5-BB9A-E172EF6F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7C57-58A3-F4F8-6725-F7CCF519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72641-6686-6DC4-6141-3817ADE4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02636"/>
            <a:ext cx="11672596" cy="60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6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629F-B398-BB6A-8385-60CB08E2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1E39A-1867-B78C-88E0-ED362BD8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22" y="286603"/>
            <a:ext cx="11150082" cy="5582385"/>
          </a:xfrm>
        </p:spPr>
      </p:pic>
    </p:spTree>
    <p:extLst>
      <p:ext uri="{BB962C8B-B14F-4D97-AF65-F5344CB8AC3E}">
        <p14:creationId xmlns:p14="http://schemas.microsoft.com/office/powerpoint/2010/main" val="583725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0B9E-0853-1940-62AE-86F4F22F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9EF3C-39A2-6262-5271-191B124DC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26" y="205273"/>
            <a:ext cx="11392677" cy="5962262"/>
          </a:xfrm>
        </p:spPr>
      </p:pic>
    </p:spTree>
    <p:extLst>
      <p:ext uri="{BB962C8B-B14F-4D97-AF65-F5344CB8AC3E}">
        <p14:creationId xmlns:p14="http://schemas.microsoft.com/office/powerpoint/2010/main" val="3469724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B619-7730-F2C4-7886-31AD7537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masis MT Pro Black" panose="020B0604020202020204" pitchFamily="18" charset="0"/>
              </a:rPr>
              <a:t>Ansible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1E9F-214C-B9A5-CEF5-58DBF7F9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Agentless Config Management over SSH</a:t>
            </a:r>
          </a:p>
          <a:p>
            <a:r>
              <a:rPr lang="en-US" sz="4000" dirty="0"/>
              <a:t>Python based (but you don’t need to know it)</a:t>
            </a:r>
          </a:p>
          <a:p>
            <a:r>
              <a:rPr lang="en-US" sz="4000" dirty="0"/>
              <a:t>YAML syntax for just about everything</a:t>
            </a:r>
          </a:p>
          <a:p>
            <a:r>
              <a:rPr lang="en-US" sz="4000" dirty="0"/>
              <a:t>Designed to be very simple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72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382D-1315-036C-1763-A3575E1C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Ansible Playbook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C3A3-7CF5-FA7E-0ACB-5A3CB6C79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Inventories (static or dynamic host groups)</a:t>
            </a:r>
          </a:p>
          <a:p>
            <a:r>
              <a:rPr lang="en-US" sz="3600" dirty="0"/>
              <a:t>Variables (different values for different </a:t>
            </a:r>
            <a:r>
              <a:rPr lang="en-US" sz="3600" dirty="0" err="1"/>
              <a:t>envs</a:t>
            </a:r>
            <a:r>
              <a:rPr lang="en-US" sz="3600" dirty="0"/>
              <a:t>)</a:t>
            </a:r>
          </a:p>
          <a:p>
            <a:r>
              <a:rPr lang="en-US" sz="3600" dirty="0"/>
              <a:t>Vault (a mechanism for encrypting secrets)</a:t>
            </a:r>
          </a:p>
          <a:p>
            <a:r>
              <a:rPr lang="en-US" sz="3600" dirty="0"/>
              <a:t>Tasks (pre tasks, tasks, and post tasks)</a:t>
            </a:r>
          </a:p>
          <a:p>
            <a:r>
              <a:rPr lang="en-US" sz="3600" dirty="0"/>
              <a:t>Roles (grouping of reusable tasks)</a:t>
            </a:r>
          </a:p>
          <a:p>
            <a:r>
              <a:rPr lang="en-US" sz="3600" dirty="0"/>
              <a:t>Handlers (provides orchestration of events)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79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98D5-FC1B-5D05-1BA3-01607D7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A27A7-A236-2BE3-6956-59E9E9BF9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501" y="1903413"/>
            <a:ext cx="6314660" cy="3965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079B4-1D2F-C03F-ABA8-DC03046C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7" y="32169"/>
            <a:ext cx="11588619" cy="5992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7D0E83-B9DD-8A95-EF17-F07B194A46F5}"/>
              </a:ext>
            </a:extLst>
          </p:cNvPr>
          <p:cNvSpPr/>
          <p:nvPr/>
        </p:nvSpPr>
        <p:spPr>
          <a:xfrm>
            <a:off x="7155809" y="1451295"/>
            <a:ext cx="195463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[webservers]</a:t>
            </a:r>
          </a:p>
          <a:p>
            <a:pPr algn="ctr"/>
            <a:r>
              <a:rPr lang="en-US" dirty="0"/>
              <a:t>Web1</a:t>
            </a:r>
          </a:p>
          <a:p>
            <a:pPr algn="ctr"/>
            <a:r>
              <a:rPr lang="en-US" dirty="0"/>
              <a:t>Web2</a:t>
            </a:r>
          </a:p>
          <a:p>
            <a:pPr algn="ctr"/>
            <a:r>
              <a:rPr lang="en-US" dirty="0"/>
              <a:t>web3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tomservers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web4</a:t>
            </a: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75F0BA-9390-8E86-B319-52CE56398BBE}"/>
              </a:ext>
            </a:extLst>
          </p:cNvPr>
          <p:cNvCxnSpPr/>
          <p:nvPr/>
        </p:nvCxnSpPr>
        <p:spPr>
          <a:xfrm>
            <a:off x="4530055" y="1903413"/>
            <a:ext cx="2625754" cy="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A67C35-F012-657B-3C9B-8A425C17A730}"/>
              </a:ext>
            </a:extLst>
          </p:cNvPr>
          <p:cNvCxnSpPr/>
          <p:nvPr/>
        </p:nvCxnSpPr>
        <p:spPr>
          <a:xfrm>
            <a:off x="8372213" y="2088859"/>
            <a:ext cx="2273416" cy="170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6B9112-3182-C893-D529-CBD8717A3B4F}"/>
              </a:ext>
            </a:extLst>
          </p:cNvPr>
          <p:cNvCxnSpPr/>
          <p:nvPr/>
        </p:nvCxnSpPr>
        <p:spPr>
          <a:xfrm>
            <a:off x="4530055" y="1903413"/>
            <a:ext cx="3020037" cy="123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65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9A2-F41F-F310-8874-92D2E6F7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25490-9597-8C30-59EC-C683AC9E9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1" y="177282"/>
            <a:ext cx="11271380" cy="6139542"/>
          </a:xfrm>
        </p:spPr>
      </p:pic>
    </p:spTree>
    <p:extLst>
      <p:ext uri="{BB962C8B-B14F-4D97-AF65-F5344CB8AC3E}">
        <p14:creationId xmlns:p14="http://schemas.microsoft.com/office/powerpoint/2010/main" val="2957354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7DD5-4648-2E11-F9E5-18065810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B0CE5-F862-B8A3-96AF-9D3A2180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79" y="149291"/>
            <a:ext cx="11327362" cy="5719698"/>
          </a:xfrm>
        </p:spPr>
      </p:pic>
    </p:spTree>
    <p:extLst>
      <p:ext uri="{BB962C8B-B14F-4D97-AF65-F5344CB8AC3E}">
        <p14:creationId xmlns:p14="http://schemas.microsoft.com/office/powerpoint/2010/main" val="2123638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352-7E36-61F9-EB5E-A389A47B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0191C-7014-2AE1-8B2D-B724D8E4C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1" y="286603"/>
            <a:ext cx="10991461" cy="5582385"/>
          </a:xfrm>
        </p:spPr>
      </p:pic>
    </p:spTree>
    <p:extLst>
      <p:ext uri="{BB962C8B-B14F-4D97-AF65-F5344CB8AC3E}">
        <p14:creationId xmlns:p14="http://schemas.microsoft.com/office/powerpoint/2010/main" val="8253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DFEC-DFF5-C65D-A636-649F33B2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DB8AF-08C3-CE12-2087-1D3B3661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02" y="214605"/>
            <a:ext cx="11346025" cy="5654384"/>
          </a:xfrm>
        </p:spPr>
      </p:pic>
    </p:spTree>
    <p:extLst>
      <p:ext uri="{BB962C8B-B14F-4D97-AF65-F5344CB8AC3E}">
        <p14:creationId xmlns:p14="http://schemas.microsoft.com/office/powerpoint/2010/main" val="2434223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9677-451F-6847-CA68-00DBFB92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5547D-AB85-0012-67C9-A79D1FEA9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214605"/>
            <a:ext cx="11402008" cy="5654384"/>
          </a:xfrm>
        </p:spPr>
      </p:pic>
    </p:spTree>
    <p:extLst>
      <p:ext uri="{BB962C8B-B14F-4D97-AF65-F5344CB8AC3E}">
        <p14:creationId xmlns:p14="http://schemas.microsoft.com/office/powerpoint/2010/main" val="2803792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A5A3-D690-15B7-CAA8-F68118FF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F1B44-959F-C075-1FE0-9890B1BD0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127" y="286603"/>
            <a:ext cx="11084767" cy="5582385"/>
          </a:xfrm>
        </p:spPr>
      </p:pic>
    </p:spTree>
    <p:extLst>
      <p:ext uri="{BB962C8B-B14F-4D97-AF65-F5344CB8AC3E}">
        <p14:creationId xmlns:p14="http://schemas.microsoft.com/office/powerpoint/2010/main" val="3184350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7D1B-768A-D98D-D8E1-108EA24F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52607-82BA-EF8F-C5AC-C15BE8BD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40" y="192947"/>
            <a:ext cx="11174136" cy="5676041"/>
          </a:xfrm>
        </p:spPr>
      </p:pic>
    </p:spTree>
    <p:extLst>
      <p:ext uri="{BB962C8B-B14F-4D97-AF65-F5344CB8AC3E}">
        <p14:creationId xmlns:p14="http://schemas.microsoft.com/office/powerpoint/2010/main" val="1445293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94AB-FE5C-288C-2AB3-AD2B5D8F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A9A3D-08F4-7B02-31D2-366B4A93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4" y="214605"/>
            <a:ext cx="11019453" cy="5654384"/>
          </a:xfrm>
        </p:spPr>
      </p:pic>
    </p:spTree>
    <p:extLst>
      <p:ext uri="{BB962C8B-B14F-4D97-AF65-F5344CB8AC3E}">
        <p14:creationId xmlns:p14="http://schemas.microsoft.com/office/powerpoint/2010/main" val="1288211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76C-A583-2D67-B199-0F736FD4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F0981-9A93-B0C8-C711-5B5CBDB6B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67" y="186613"/>
            <a:ext cx="11112760" cy="5682376"/>
          </a:xfrm>
        </p:spPr>
      </p:pic>
    </p:spTree>
    <p:extLst>
      <p:ext uri="{BB962C8B-B14F-4D97-AF65-F5344CB8AC3E}">
        <p14:creationId xmlns:p14="http://schemas.microsoft.com/office/powerpoint/2010/main" val="3285413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C6B3-3A77-6431-D982-15D98C04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DC0C5-850B-CADE-F33F-EC83CF94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25" y="209725"/>
            <a:ext cx="11358693" cy="5659263"/>
          </a:xfrm>
        </p:spPr>
      </p:pic>
    </p:spTree>
    <p:extLst>
      <p:ext uri="{BB962C8B-B14F-4D97-AF65-F5344CB8AC3E}">
        <p14:creationId xmlns:p14="http://schemas.microsoft.com/office/powerpoint/2010/main" val="3045513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C75B684-0B84-4920-979E-096FB458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68BA7-8002-2A26-7D11-4DFE4B45D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2163" y="639097"/>
            <a:ext cx="5898318" cy="3686015"/>
          </a:xfrm>
        </p:spPr>
        <p:txBody>
          <a:bodyPr>
            <a:normAutofit fontScale="90000"/>
          </a:bodyPr>
          <a:lstStyle/>
          <a:p>
            <a:r>
              <a:rPr lang="en-US" sz="5000" b="1" dirty="0"/>
              <a:t>AWS DevOps</a:t>
            </a:r>
            <a:br>
              <a:rPr lang="en-US" sz="5000" dirty="0"/>
            </a:br>
            <a:r>
              <a:rPr lang="en-US" sz="5000" dirty="0">
                <a:latin typeface="+mn-lt"/>
              </a:rPr>
              <a:t>Hari</a:t>
            </a:r>
            <a:br>
              <a:rPr lang="en-US" sz="5000" dirty="0">
                <a:latin typeface="+mn-lt"/>
              </a:rPr>
            </a:br>
            <a:r>
              <a:rPr lang="en-US" sz="5000" dirty="0">
                <a:latin typeface="+mn-lt"/>
              </a:rPr>
              <a:t>Solution Architect</a:t>
            </a:r>
            <a:br>
              <a:rPr lang="en-US" sz="5000" dirty="0">
                <a:latin typeface="+mn-lt"/>
              </a:rPr>
            </a:br>
            <a:r>
              <a:rPr lang="en-US" sz="5000" dirty="0">
                <a:latin typeface="+mn-lt"/>
              </a:rPr>
              <a:t>Exp 10+ yrs</a:t>
            </a:r>
            <a:br>
              <a:rPr lang="en-US" sz="5000" dirty="0">
                <a:latin typeface="+mn-lt"/>
              </a:rPr>
            </a:br>
            <a:r>
              <a:rPr lang="en-US" sz="5000" dirty="0">
                <a:latin typeface="+mn-lt"/>
              </a:rPr>
              <a:t>(Realtime + Trainer)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336997-1B90-44EB-ADD7-B55CAA36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A0822-DDDB-1FD6-DBEE-758D5876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78480"/>
            <a:ext cx="2784700" cy="189474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86323F-63FC-4100-A0DE-82486E0E0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321734"/>
            <a:ext cx="2567411" cy="195525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63E8B-5CD1-4C26-E1AE-C8A226A6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3" y="626486"/>
            <a:ext cx="2295082" cy="136557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8B19D67-02C1-494A-86ED-244E2D4C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97387"/>
            <a:ext cx="3057906" cy="20863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2FC3B-FFC6-DB3D-0B8E-1D71942E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11" y="4166542"/>
            <a:ext cx="2795625" cy="155157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49E456D-8316-4C5A-B4F3-7DA1E13D0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371EB-A70F-467D-A3C7-2BD0FB83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752" y="2946630"/>
            <a:ext cx="2295082" cy="254153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ED7221-BBA6-4CD0-A36B-A1FF67F7F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B5A7164-399D-4F28-989C-442961B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E024D85-0C22-4FAB-9D86-254991361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84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8212-03D2-0713-4C19-FFEFD441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D18CD-971F-0D0D-90EB-6F15C95B2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76" y="149291"/>
            <a:ext cx="11122089" cy="5719698"/>
          </a:xfrm>
        </p:spPr>
      </p:pic>
    </p:spTree>
    <p:extLst>
      <p:ext uri="{BB962C8B-B14F-4D97-AF65-F5344CB8AC3E}">
        <p14:creationId xmlns:p14="http://schemas.microsoft.com/office/powerpoint/2010/main" val="3111250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72E6-456B-E0CE-7182-CFBD0F0D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DF02C-CE23-10AD-12C1-201A30D83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3" y="139959"/>
            <a:ext cx="11877870" cy="5990253"/>
          </a:xfrm>
        </p:spPr>
      </p:pic>
    </p:spTree>
    <p:extLst>
      <p:ext uri="{BB962C8B-B14F-4D97-AF65-F5344CB8AC3E}">
        <p14:creationId xmlns:p14="http://schemas.microsoft.com/office/powerpoint/2010/main" val="205906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C4DA-C150-FCA9-C4F5-AAB92F59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6933D-09FC-6868-C42F-4302E0F87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2" y="214603"/>
            <a:ext cx="11728580" cy="6111551"/>
          </a:xfrm>
        </p:spPr>
      </p:pic>
    </p:spTree>
    <p:extLst>
      <p:ext uri="{BB962C8B-B14F-4D97-AF65-F5344CB8AC3E}">
        <p14:creationId xmlns:p14="http://schemas.microsoft.com/office/powerpoint/2010/main" val="264403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A3F2-60C2-1C6F-1714-4E388CCD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350225-0C49-A305-DCC6-066F107B9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67951"/>
            <a:ext cx="11411339" cy="5943600"/>
          </a:xfrm>
        </p:spPr>
      </p:pic>
    </p:spTree>
    <p:extLst>
      <p:ext uri="{BB962C8B-B14F-4D97-AF65-F5344CB8AC3E}">
        <p14:creationId xmlns:p14="http://schemas.microsoft.com/office/powerpoint/2010/main" val="27343157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01C1-D943-393C-812C-2F411757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861DD-6A7F-60F2-38E8-533F1501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86603"/>
            <a:ext cx="11501120" cy="5582385"/>
          </a:xfrm>
        </p:spPr>
      </p:pic>
    </p:spTree>
    <p:extLst>
      <p:ext uri="{BB962C8B-B14F-4D97-AF65-F5344CB8AC3E}">
        <p14:creationId xmlns:p14="http://schemas.microsoft.com/office/powerpoint/2010/main" val="2365275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C35F-2E4E-D22A-BB14-8FBB348C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27391-03D4-E9D1-14EC-CCE4A55F4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22" y="167951"/>
            <a:ext cx="11243388" cy="5701037"/>
          </a:xfrm>
        </p:spPr>
      </p:pic>
    </p:spTree>
    <p:extLst>
      <p:ext uri="{BB962C8B-B14F-4D97-AF65-F5344CB8AC3E}">
        <p14:creationId xmlns:p14="http://schemas.microsoft.com/office/powerpoint/2010/main" val="1475940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F7BD5-CDA6-BE0D-79B1-CDABB986F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5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8B36-D641-BF46-F0E1-C9CDAED7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C5ADD-B565-0CA4-3A1A-A57EFBDD6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69" y="186315"/>
            <a:ext cx="10954139" cy="5682674"/>
          </a:xfrm>
        </p:spPr>
      </p:pic>
    </p:spTree>
    <p:extLst>
      <p:ext uri="{BB962C8B-B14F-4D97-AF65-F5344CB8AC3E}">
        <p14:creationId xmlns:p14="http://schemas.microsoft.com/office/powerpoint/2010/main" val="3936519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03A6-FCAB-D1D2-4913-B3BB3A04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393C2-906E-AFE3-FE77-83AA20BB7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8" y="286603"/>
            <a:ext cx="11812555" cy="5871601"/>
          </a:xfrm>
        </p:spPr>
      </p:pic>
    </p:spTree>
    <p:extLst>
      <p:ext uri="{BB962C8B-B14F-4D97-AF65-F5344CB8AC3E}">
        <p14:creationId xmlns:p14="http://schemas.microsoft.com/office/powerpoint/2010/main" val="32479550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0AFA-D18E-81A8-7E2E-632C3DD4E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F020-4952-30EB-B9F2-3DEEA4CB0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E8A8-3171-EA83-265C-601ED414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53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77A0-7EE4-4E62-697B-B094EE73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80D4C-35E6-C0E7-4F31-DBBB9A96C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03" y="205273"/>
            <a:ext cx="11541966" cy="5999584"/>
          </a:xfrm>
        </p:spPr>
      </p:pic>
    </p:spTree>
    <p:extLst>
      <p:ext uri="{BB962C8B-B14F-4D97-AF65-F5344CB8AC3E}">
        <p14:creationId xmlns:p14="http://schemas.microsoft.com/office/powerpoint/2010/main" val="1588354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7B1F-5E1A-D486-B965-1E7297E5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F5898-96F9-2D92-F416-5103F52FD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72" y="195943"/>
            <a:ext cx="11660406" cy="5980922"/>
          </a:xfrm>
        </p:spPr>
      </p:pic>
    </p:spTree>
    <p:extLst>
      <p:ext uri="{BB962C8B-B14F-4D97-AF65-F5344CB8AC3E}">
        <p14:creationId xmlns:p14="http://schemas.microsoft.com/office/powerpoint/2010/main" val="2451844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8E1-47A0-749D-A8D5-B630E233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F9FDF-73F1-1F9C-0471-33979A559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14" y="286603"/>
            <a:ext cx="11643919" cy="5582385"/>
          </a:xfrm>
        </p:spPr>
      </p:pic>
    </p:spTree>
    <p:extLst>
      <p:ext uri="{BB962C8B-B14F-4D97-AF65-F5344CB8AC3E}">
        <p14:creationId xmlns:p14="http://schemas.microsoft.com/office/powerpoint/2010/main" val="2021405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9925-5A44-4350-F318-E86EDCC2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9FB70-FA3D-8E9F-1CED-2F4A01C14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03" y="149291"/>
            <a:ext cx="11663264" cy="5719698"/>
          </a:xfrm>
        </p:spPr>
      </p:pic>
    </p:spTree>
    <p:extLst>
      <p:ext uri="{BB962C8B-B14F-4D97-AF65-F5344CB8AC3E}">
        <p14:creationId xmlns:p14="http://schemas.microsoft.com/office/powerpoint/2010/main" val="232096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F831-1523-E4B8-2ADF-7FFDBE32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A053-C62B-9D69-F5E7-D87789EA5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3C39B-80C6-24DC-9991-2E7DE4DE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6"/>
            <a:ext cx="12192000" cy="63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9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9EC2-C1AC-4078-ED3F-CA8BECDE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CEBE0-42A8-AECA-5B32-319F70CA7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65" y="139959"/>
            <a:ext cx="11790594" cy="6120882"/>
          </a:xfrm>
        </p:spPr>
      </p:pic>
    </p:spTree>
    <p:extLst>
      <p:ext uri="{BB962C8B-B14F-4D97-AF65-F5344CB8AC3E}">
        <p14:creationId xmlns:p14="http://schemas.microsoft.com/office/powerpoint/2010/main" val="2655345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74CA-FC63-7B27-9744-251FFBF1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BC3DA-80E1-FDE1-B638-75E1ECED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6" y="158621"/>
            <a:ext cx="11346024" cy="5896946"/>
          </a:xfrm>
        </p:spPr>
      </p:pic>
    </p:spTree>
    <p:extLst>
      <p:ext uri="{BB962C8B-B14F-4D97-AF65-F5344CB8AC3E}">
        <p14:creationId xmlns:p14="http://schemas.microsoft.com/office/powerpoint/2010/main" val="1922994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4D75-66C8-D84B-200F-13029398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44254-322C-74BC-5E5E-E81423B60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216" y="158621"/>
            <a:ext cx="11467323" cy="5710368"/>
          </a:xfrm>
        </p:spPr>
      </p:pic>
    </p:spTree>
    <p:extLst>
      <p:ext uri="{BB962C8B-B14F-4D97-AF65-F5344CB8AC3E}">
        <p14:creationId xmlns:p14="http://schemas.microsoft.com/office/powerpoint/2010/main" val="3980523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D51B-CB94-DDD1-E8C4-186C323E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5169C-C59A-EFB9-A5A6-589EBEDC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Route table </a:t>
            </a:r>
            <a:r>
              <a:rPr lang="en-US" dirty="0"/>
              <a:t>is helping your traffic will be routing through your vpc</a:t>
            </a:r>
          </a:p>
          <a:p>
            <a:r>
              <a:rPr lang="en-US" b="1" dirty="0"/>
              <a:t>Internet gateway </a:t>
            </a:r>
            <a:r>
              <a:rPr lang="en-US" dirty="0"/>
              <a:t>is attached to my vpc and it gives internet access to EC2 Instances.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2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2165-5665-ECDA-DB88-E70A539B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0F827-5A29-974E-3584-5CF2267E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1" y="177283"/>
            <a:ext cx="11252719" cy="5691706"/>
          </a:xfrm>
        </p:spPr>
      </p:pic>
    </p:spTree>
    <p:extLst>
      <p:ext uri="{BB962C8B-B14F-4D97-AF65-F5344CB8AC3E}">
        <p14:creationId xmlns:p14="http://schemas.microsoft.com/office/powerpoint/2010/main" val="5071380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54CD-8EDC-4C3B-14C2-D75DD46B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E1A83-7A74-E55E-9100-9A2F14886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5" y="167951"/>
            <a:ext cx="11728579" cy="5701037"/>
          </a:xfrm>
        </p:spPr>
      </p:pic>
    </p:spTree>
    <p:extLst>
      <p:ext uri="{BB962C8B-B14F-4D97-AF65-F5344CB8AC3E}">
        <p14:creationId xmlns:p14="http://schemas.microsoft.com/office/powerpoint/2010/main" val="94919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F915-6A93-533B-0EA1-8D47BB9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8A61FC-7CA3-66AE-6279-8094E6CEE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5" y="177283"/>
            <a:ext cx="11150081" cy="5691706"/>
          </a:xfrm>
        </p:spPr>
      </p:pic>
    </p:spTree>
    <p:extLst>
      <p:ext uri="{BB962C8B-B14F-4D97-AF65-F5344CB8AC3E}">
        <p14:creationId xmlns:p14="http://schemas.microsoft.com/office/powerpoint/2010/main" val="5990224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CA17-C0BD-16E0-1F9D-9F5E05D2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4F4A4-604E-ED66-EF0B-066D31784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63" y="130629"/>
            <a:ext cx="11504645" cy="6055567"/>
          </a:xfrm>
        </p:spPr>
      </p:pic>
    </p:spTree>
    <p:extLst>
      <p:ext uri="{BB962C8B-B14F-4D97-AF65-F5344CB8AC3E}">
        <p14:creationId xmlns:p14="http://schemas.microsoft.com/office/powerpoint/2010/main" val="3264426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D1E1-E0B0-942E-2F5A-222B6FD0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AC978-6BDA-7CD2-DF97-A7E494513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0" y="167951"/>
            <a:ext cx="11868539" cy="5943600"/>
          </a:xfrm>
        </p:spPr>
      </p:pic>
    </p:spTree>
    <p:extLst>
      <p:ext uri="{BB962C8B-B14F-4D97-AF65-F5344CB8AC3E}">
        <p14:creationId xmlns:p14="http://schemas.microsoft.com/office/powerpoint/2010/main" val="2240465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F19-E973-2FED-19D9-DEB38065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DB74E-44DD-384A-7107-90DEB8F3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637"/>
            <a:ext cx="11588620" cy="6279502"/>
          </a:xfrm>
        </p:spPr>
      </p:pic>
    </p:spTree>
    <p:extLst>
      <p:ext uri="{BB962C8B-B14F-4D97-AF65-F5344CB8AC3E}">
        <p14:creationId xmlns:p14="http://schemas.microsoft.com/office/powerpoint/2010/main" val="3972574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35984</TotalTime>
  <Words>314</Words>
  <Application>Microsoft Macintosh PowerPoint</Application>
  <PresentationFormat>Widescreen</PresentationFormat>
  <Paragraphs>36</Paragraphs>
  <Slides>133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Amasis MT Pro Black</vt:lpstr>
      <vt:lpstr>Calibri</vt:lpstr>
      <vt:lpstr>Calibri Light</vt:lpstr>
      <vt:lpstr>Retrospect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of Ansible</vt:lpstr>
      <vt:lpstr>Ansible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Introduction</vt:lpstr>
      <vt:lpstr>Ansible Playbook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DevOps Hari Solution Architect Exp 10+ yrs (Realtime + Trainer)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Hari Solution Architect </dc:title>
  <dc:creator>Harikrishna Cheruku</dc:creator>
  <cp:lastModifiedBy>Harikrishna Cheruku</cp:lastModifiedBy>
  <cp:revision>53</cp:revision>
  <dcterms:created xsi:type="dcterms:W3CDTF">2022-08-04T01:08:40Z</dcterms:created>
  <dcterms:modified xsi:type="dcterms:W3CDTF">2023-06-21T15:13:52Z</dcterms:modified>
</cp:coreProperties>
</file>